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0" r:id="rId3"/>
    <p:sldId id="261" r:id="rId4"/>
    <p:sldId id="264" r:id="rId5"/>
    <p:sldId id="265" r:id="rId6"/>
    <p:sldId id="266" r:id="rId7"/>
    <p:sldId id="267" r:id="rId8"/>
    <p:sldId id="268" r:id="rId9"/>
    <p:sldId id="29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93" r:id="rId23"/>
    <p:sldId id="282" r:id="rId24"/>
    <p:sldId id="296" r:id="rId25"/>
    <p:sldId id="284" r:id="rId26"/>
    <p:sldId id="297" r:id="rId27"/>
    <p:sldId id="298" r:id="rId28"/>
    <p:sldId id="286" r:id="rId29"/>
    <p:sldId id="287" r:id="rId30"/>
    <p:sldId id="288" r:id="rId31"/>
    <p:sldId id="289" r:id="rId32"/>
    <p:sldId id="292" r:id="rId33"/>
    <p:sldId id="299" r:id="rId34"/>
    <p:sldId id="300" r:id="rId35"/>
    <p:sldId id="302" r:id="rId36"/>
    <p:sldId id="303" r:id="rId37"/>
    <p:sldId id="304" r:id="rId38"/>
    <p:sldId id="307" r:id="rId39"/>
    <p:sldId id="290" r:id="rId40"/>
    <p:sldId id="291" r:id="rId41"/>
    <p:sldId id="262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71" autoAdjust="0"/>
    <p:restoredTop sz="94660"/>
  </p:normalViewPr>
  <p:slideViewPr>
    <p:cSldViewPr>
      <p:cViewPr varScale="1">
        <p:scale>
          <a:sx n="74" d="100"/>
          <a:sy n="74" d="100"/>
        </p:scale>
        <p:origin x="166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97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14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988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49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87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15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13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47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03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3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9B7-388A-4860-977B-A099C3ED4FE3}" type="datetimeFigureOut">
              <a:rPr lang="pt-BR" smtClean="0"/>
              <a:t>16/09/2017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6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docs/handbook/basic-types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wiki/Roadmap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4coders.wordpress.com/2017/01/11/conhecendo-typescript/" TargetMode="External"/><Relationship Id="rId2" Type="http://schemas.openxmlformats.org/officeDocument/2006/relationships/hyperlink" Target="https://www.typescriptlang.org/docs/tutorial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curso-typescript-para-desenvolvedores-c" TargetMode="External"/><Relationship Id="rId5" Type="http://schemas.openxmlformats.org/officeDocument/2006/relationships/hyperlink" Target="https://www.youtube.com/user/l32759?sub_confirmation=1" TargetMode="External"/><Relationship Id="rId4" Type="http://schemas.openxmlformats.org/officeDocument/2006/relationships/hyperlink" Target="https://github.com/glaucia86/ranchodev2017-demos-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75656" y="2708920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1"/>
                </a:solidFill>
              </a:rPr>
              <a:t>Introdução à TypeScript &amp; Features Ts 2.x</a:t>
            </a:r>
            <a:endParaRPr lang="pt-B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8028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Mas, calma.... Existe uma solução para os seus problemas!!! :D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http://geradormemes.com/media/created/faj5y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80728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https://mobilemancerblog.blob.core.windows.net/blog/2016/08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28800"/>
            <a:ext cx="7334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45382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844824"/>
            <a:ext cx="7056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Mas, o que é Typescript?!!! 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4567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79512" y="1124744"/>
            <a:ext cx="885698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TypeScript é uma linguagem código aberto criada pela Microsoft e criada pelo Anders Hejlsberg (criador de linguagens como: Turbo Pascal, Borland, Delphi e .NET);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Segue a mesma linha do CoffeScript ou Dart;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Possui tipagem estática;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Criada para desenvolvimento de pequenas à grandes aplicações que fazem uso do JavaScript.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Fácil compreensão;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Faz uso de: Módulos, Classes, Interface, Genéricos,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No final, o código compilado será 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Aberto para usar em outros frameworks, como: Angular, Aurelia, React, Ember, </a:t>
            </a:r>
            <a:r>
              <a:rPr lang="pt-BR" sz="1700" dirty="0" err="1" smtClean="0"/>
              <a:t>Vue.Js</a:t>
            </a:r>
            <a:r>
              <a:rPr lang="pt-BR" sz="1700" dirty="0" smtClean="0"/>
              <a:t>.... E assim vai! :D</a:t>
            </a:r>
          </a:p>
          <a:p>
            <a:pPr algn="just"/>
            <a:r>
              <a:rPr lang="pt-BR" sz="1700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 </a:t>
            </a:r>
            <a:r>
              <a:rPr lang="pt-BR" sz="1700" dirty="0" smtClean="0"/>
              <a:t>Aberto para desenvolver em diferentes IDE’s e </a:t>
            </a:r>
            <a:r>
              <a:rPr lang="pt-BR" sz="1700" dirty="0" err="1" smtClean="0"/>
              <a:t>SO’s</a:t>
            </a:r>
            <a:r>
              <a:rPr lang="pt-BR" sz="1700" dirty="0" smtClean="0"/>
              <a:t>;</a:t>
            </a:r>
            <a:endParaRPr lang="pt-BR" sz="17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62068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Afinal, o que é TypeScript?!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2492896"/>
            <a:ext cx="7056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E o melhor....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899592" y="2044006"/>
            <a:ext cx="77768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/>
              <a:t>F</a:t>
            </a:r>
            <a:r>
              <a:rPr lang="pt-BR" sz="4400" dirty="0" smtClean="0"/>
              <a:t>orte </a:t>
            </a:r>
            <a:r>
              <a:rPr lang="pt-BR" sz="4400" dirty="0"/>
              <a:t>apoio </a:t>
            </a:r>
            <a:r>
              <a:rPr lang="pt-BR" sz="4400" dirty="0" smtClean="0"/>
              <a:t>a POO </a:t>
            </a:r>
            <a:r>
              <a:rPr lang="pt-BR" sz="4400" dirty="0"/>
              <a:t>(Programação Orientada a Objetos);</a:t>
            </a:r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68.media.tumblr.com/b7a7f911a1b0f729128fe50ff176dd3f/tumblr_inline_osjr4iwFOm1tx7k62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84" y="1628800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6233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Muitos tem aderido ao TypeScript....</a:t>
            </a:r>
            <a:endParaRPr lang="pt-BR" sz="4000" dirty="0"/>
          </a:p>
        </p:txBody>
      </p:sp>
      <p:pic>
        <p:nvPicPr>
          <p:cNvPr id="15362" name="Picture 2" descr="http://developer.telerik.com/wp-content/uploads/2015/03/tbbsu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5"/>
            <a:ext cx="9143999" cy="37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http://www.dotnettricks.com/img/typescript/typescript-based-javascript-frame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1" y="1988840"/>
            <a:ext cx="844867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Frameworks que usam TypeScript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62478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08588" y="3414484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Glaucia Lemos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1733399"/>
            <a:ext cx="1512167" cy="1512167"/>
          </a:xfrm>
          <a:prstGeom prst="ellipse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44643" y="412323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github.com/glaucia86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1" y="4052876"/>
            <a:ext cx="510054" cy="5100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4" y="4585894"/>
            <a:ext cx="354018" cy="35401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97562" y="46045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@glaucia_lemos86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" y="5022168"/>
            <a:ext cx="427121" cy="427121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34802" y="507995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glaucialemos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" y="5482797"/>
            <a:ext cx="386331" cy="386331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4643" y="54997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code4coders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146674"/>
            <a:ext cx="499120" cy="49912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159113"/>
            <a:ext cx="499120" cy="49912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661929"/>
            <a:ext cx="499120" cy="49912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626852"/>
            <a:ext cx="499120" cy="49912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4338852" y="2172495"/>
            <a:ext cx="4697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Software Engineer na </a:t>
            </a:r>
            <a:r>
              <a:rPr lang="pt-BR" strike="sngStrike" dirty="0" err="1" smtClean="0"/>
              <a:t>Resource</a:t>
            </a:r>
            <a:r>
              <a:rPr lang="pt-BR" strike="sngStrike" dirty="0" smtClean="0"/>
              <a:t> </a:t>
            </a:r>
            <a:r>
              <a:rPr lang="pt-BR" strike="sngStrike" dirty="0" smtClean="0"/>
              <a:t>IT </a:t>
            </a:r>
            <a:r>
              <a:rPr lang="pt-BR" dirty="0" smtClean="0"/>
              <a:t>(à procura)</a:t>
            </a:r>
            <a:endParaRPr lang="pt-BR" strike="sngStrike" dirty="0" smtClean="0"/>
          </a:p>
          <a:p>
            <a:endParaRPr lang="pt-BR" dirty="0" smtClean="0"/>
          </a:p>
          <a:p>
            <a:r>
              <a:rPr lang="pt-BR" dirty="0" smtClean="0"/>
              <a:t>Microsoft MVP Visual Studio Dev. Technologies</a:t>
            </a:r>
          </a:p>
          <a:p>
            <a:endParaRPr lang="pt-BR" dirty="0"/>
          </a:p>
          <a:p>
            <a:r>
              <a:rPr lang="pt-BR" dirty="0" smtClean="0"/>
              <a:t>.NET, Node.Js, Angular, Ts, </a:t>
            </a:r>
            <a:r>
              <a:rPr lang="pt-BR" smtClean="0"/>
              <a:t>sou </a:t>
            </a:r>
            <a:r>
              <a:rPr lang="pt-BR" smtClean="0"/>
              <a:t>Desenvolvedora</a:t>
            </a:r>
            <a:r>
              <a:rPr lang="pt-BR" smtClean="0"/>
              <a:t>!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Drummer e Cinéfila nas horas vagas....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8883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Por que precisamos do TypeScript?!</a:t>
            </a:r>
            <a:endParaRPr lang="pt-BR" sz="4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4884" y="217015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“À medida que um sistema evolui, a complexidade de um código JavaScript aumenta. A menos que sejam tomadas medidas para reduzir a aplicação.”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9552" y="409611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“JavaScript não foi projetado para lidar com o nível de complexidade requeridas e necessárias nas aplicações </a:t>
            </a:r>
            <a:r>
              <a:rPr lang="pt-BR" sz="2400" dirty="0"/>
              <a:t>d</a:t>
            </a:r>
            <a:r>
              <a:rPr lang="pt-BR" sz="2400" dirty="0" smtClean="0"/>
              <a:t>os dias atuais.”</a:t>
            </a:r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33055" y="1723533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O </a:t>
            </a:r>
            <a:r>
              <a:rPr lang="pt-BR" sz="2400" dirty="0"/>
              <a:t>TypeScript nos permite </a:t>
            </a:r>
            <a:r>
              <a:rPr lang="pt-BR" sz="2400" dirty="0" smtClean="0"/>
              <a:t>usar hoje: </a:t>
            </a:r>
            <a:r>
              <a:rPr lang="pt-BR" sz="2400" dirty="0"/>
              <a:t>ES6 e </a:t>
            </a:r>
            <a:r>
              <a:rPr lang="pt-BR" sz="2400" dirty="0" smtClean="0"/>
              <a:t>ES7.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TypeScript é o futuro do JavaScript!</a:t>
            </a:r>
            <a:endParaRPr lang="pt-BR" sz="4000" dirty="0"/>
          </a:p>
        </p:txBody>
      </p:sp>
      <p:sp>
        <p:nvSpPr>
          <p:cNvPr id="7" name="Retângulo 6"/>
          <p:cNvSpPr/>
          <p:nvPr/>
        </p:nvSpPr>
        <p:spPr>
          <a:xfrm>
            <a:off x="455292" y="2348879"/>
            <a:ext cx="8113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Torna a organização do código de fácil leitura para </a:t>
            </a:r>
            <a:r>
              <a:rPr lang="pt-BR" sz="2400" dirty="0" smtClean="0"/>
              <a:t>códigos </a:t>
            </a:r>
            <a:r>
              <a:rPr lang="pt-BR" sz="2400" dirty="0"/>
              <a:t>de grande complexidade, graças aos módulos, </a:t>
            </a:r>
            <a:r>
              <a:rPr lang="pt-BR" sz="2400" dirty="0" smtClean="0"/>
              <a:t>namespaces.</a:t>
            </a:r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3548" y="335699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Devido à sua tipagem estática, o código escrito em TypeScript é mais previsível e é mais fácil de poder depurar o </a:t>
            </a:r>
            <a:r>
              <a:rPr lang="pt-BR" sz="2400" dirty="0" smtClean="0"/>
              <a:t>código.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503548" y="443817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Typescript </a:t>
            </a:r>
            <a:r>
              <a:rPr lang="pt-BR" sz="2400" dirty="0" smtClean="0"/>
              <a:t>retorna </a:t>
            </a:r>
            <a:r>
              <a:rPr lang="pt-BR" sz="2400" dirty="0"/>
              <a:t>todos os erros antes que eles atinjam em tempo de execução evitando assim “quebrar” o código antes que seja </a:t>
            </a:r>
            <a:r>
              <a:rPr lang="pt-BR" sz="2400" dirty="0" smtClean="0"/>
              <a:t>executado.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82053" y="836712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Então TypeScript é só.....</a:t>
            </a:r>
            <a:endParaRPr lang="pt-BR" sz="4000" b="1" dirty="0"/>
          </a:p>
        </p:txBody>
      </p:sp>
      <p:pic>
        <p:nvPicPr>
          <p:cNvPr id="33794" name="Picture 2" descr="https://media.tenor.co/images/feb87cc148c49e180359104799d8a678/ten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82" y="2060848"/>
            <a:ext cx="66752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4" y="2860487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Classes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9512" y="2860486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Herança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82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Exemplo: Tipagem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95536" y="1397210"/>
            <a:ext cx="784887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Tipos </a:t>
            </a:r>
            <a:r>
              <a:rPr lang="en-US" sz="3200" dirty="0"/>
              <a:t>em TypeScript</a:t>
            </a:r>
            <a:r>
              <a:rPr lang="en-US" sz="3200" dirty="0" smtClean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number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string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boolean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arrays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void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enum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tuple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null </a:t>
            </a:r>
            <a:r>
              <a:rPr lang="en-US" sz="2400" dirty="0"/>
              <a:t>&amp; undefined</a:t>
            </a:r>
          </a:p>
          <a:p>
            <a:endParaRPr lang="en-US" sz="2000" b="1" dirty="0"/>
          </a:p>
          <a:p>
            <a:r>
              <a:rPr lang="pt-BR" sz="2000" b="1" dirty="0"/>
              <a:t>+ Info: </a:t>
            </a:r>
            <a:r>
              <a:rPr lang="pt-BR" sz="2000" b="1" dirty="0">
                <a:hlinkClick r:id="rId2"/>
              </a:rPr>
              <a:t>http://</a:t>
            </a:r>
            <a:r>
              <a:rPr lang="pt-BR" sz="2000" b="1" dirty="0" smtClean="0">
                <a:hlinkClick r:id="rId2"/>
              </a:rPr>
              <a:t>www.typescriptlang.org/docs/handbook/basic-types.html</a:t>
            </a:r>
            <a:r>
              <a:rPr lang="pt-BR" sz="2000" b="1" dirty="0" smtClean="0"/>
              <a:t> 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Tipos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3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Interfaces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90616" y="1916832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Outras características importantes no TypeScript</a:t>
            </a:r>
          </a:p>
          <a:p>
            <a:pPr algn="ctr"/>
            <a:r>
              <a:rPr lang="pt-BR" sz="5400" b="1" dirty="0" smtClean="0"/>
              <a:t>Sem Demos.... </a:t>
            </a:r>
            <a:r>
              <a:rPr lang="pt-BR" sz="5400" b="1" dirty="0" smtClean="0">
                <a:sym typeface="Wingdings" panose="05000000000000000000" pitchFamily="2" charset="2"/>
              </a:rPr>
              <a:t>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Módulos</a:t>
            </a:r>
            <a:endParaRPr lang="pt-BR" sz="4000" b="1" dirty="0"/>
          </a:p>
        </p:txBody>
      </p:sp>
      <p:pic>
        <p:nvPicPr>
          <p:cNvPr id="23554" name="Picture 2" descr="C:\Users\Glaucia\Pictures\My Screen Shots\Screen Shot 05-01-17 at 12.5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08906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466540" y="1697270"/>
            <a:ext cx="3384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Podemos usar o </a:t>
            </a:r>
            <a:r>
              <a:rPr lang="pt-BR" b="1" dirty="0">
                <a:solidFill>
                  <a:srgbClr val="FF0000"/>
                </a:solidFill>
              </a:rPr>
              <a:t>--module</a:t>
            </a:r>
          </a:p>
          <a:p>
            <a:r>
              <a:rPr lang="pt-BR" dirty="0" smtClean="0"/>
              <a:t>para especificar o tipo de módulo que queremos usar no código:</a:t>
            </a:r>
          </a:p>
          <a:p>
            <a:endParaRPr lang="pt-BR" dirty="0" smtClean="0"/>
          </a:p>
          <a:p>
            <a:r>
              <a:rPr lang="pt-BR" dirty="0" smtClean="0"/>
              <a:t>● </a:t>
            </a:r>
            <a:r>
              <a:rPr lang="pt-BR" dirty="0"/>
              <a:t>CommonJS</a:t>
            </a:r>
          </a:p>
          <a:p>
            <a:r>
              <a:rPr lang="pt-BR" dirty="0"/>
              <a:t>● AMD</a:t>
            </a:r>
          </a:p>
          <a:p>
            <a:r>
              <a:rPr lang="pt-BR" dirty="0"/>
              <a:t>● </a:t>
            </a:r>
            <a:r>
              <a:rPr lang="pt-BR" dirty="0" smtClean="0"/>
              <a:t>System</a:t>
            </a:r>
            <a:endParaRPr lang="pt-BR" dirty="0"/>
          </a:p>
          <a:p>
            <a:r>
              <a:rPr lang="pt-BR" dirty="0"/>
              <a:t>● </a:t>
            </a:r>
            <a:r>
              <a:rPr lang="pt-BR" dirty="0" smtClean="0"/>
              <a:t>UMD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allery.dpcdn.pl/imgc/UGC/62739/g_-_-x-_-_-_62739x20150501205330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30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Suporte para: Async /await</a:t>
            </a:r>
            <a:endParaRPr lang="pt-BR" sz="4000" b="1" dirty="0"/>
          </a:p>
        </p:txBody>
      </p:sp>
      <p:pic>
        <p:nvPicPr>
          <p:cNvPr id="24579" name="Picture 3" descr="C:\Users\Glaucia\Pictures\My Screen Shots\Screen Shot 05-01-17 at 01.0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8" y="1556792"/>
            <a:ext cx="7248302" cy="42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inúmeros outros benefícios.....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2060848"/>
            <a:ext cx="6552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Decorators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(...)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o futuro do TypeScript?!</a:t>
            </a:r>
            <a:endParaRPr lang="pt-BR" sz="4000" b="1" dirty="0"/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4" name="Picture 4" descr="http://img.cinemablend.com/quill/d/4/d/4/a/2/d4d4a2ae8e73ef0e34a375371aad753ed02b1a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971600" y="4941168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hlinkClick r:id="rId3"/>
              </a:rPr>
              <a:t>https://</a:t>
            </a:r>
            <a:r>
              <a:rPr lang="pt-BR" sz="4000" dirty="0" smtClean="0">
                <a:hlinkClick r:id="rId3"/>
              </a:rPr>
              <a:t>github.com/Microsoft/TypeScript/wiki/Roadmap</a:t>
            </a:r>
            <a:r>
              <a:rPr lang="pt-BR" sz="4000" dirty="0" smtClean="0"/>
              <a:t>  </a:t>
            </a:r>
            <a:r>
              <a:rPr lang="pt-BR" sz="4000" dirty="0"/>
              <a:t/>
            </a:r>
            <a:br>
              <a:rPr lang="pt-BR" sz="4000" dirty="0"/>
            </a:b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85989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7975" y="141277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Mas e aí... Devo esquecer o JavaScript?!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3212976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NUNCA!!!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3974" y="1268760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Javascript é o futuro!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730118" y="3140968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rgbClr val="FFFF00"/>
                </a:solidFill>
              </a:rPr>
              <a:t>E melhor... </a:t>
            </a:r>
            <a:endParaRPr lang="pt-BR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4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45148" y="2636912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Ele te dá poderes!!!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5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60374" y="620688"/>
            <a:ext cx="828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FFFF00"/>
                </a:solidFill>
              </a:rPr>
              <a:t>... Você pode executar/desenvolver Javascript em... </a:t>
            </a:r>
            <a:endParaRPr lang="pt-BR" sz="4400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75756" y="2191438"/>
            <a:ext cx="46085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Server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Database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Hardware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Back -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Front –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Mobile Native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IoT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  <a:p>
            <a:pPr algn="ctr"/>
            <a:r>
              <a:rPr lang="pt-BR" dirty="0" smtClean="0">
                <a:solidFill>
                  <a:srgbClr val="FFFF00"/>
                </a:solidFill>
              </a:rPr>
              <a:t>E melhor..... 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203848" y="5330759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WEB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259632" y="692696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Assim que JavaScript é....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9772" y="450912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Sexy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9692" y="1994590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Multiplaforma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19772" y="3498076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e....</a:t>
            </a:r>
            <a:endParaRPr lang="pt-BR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https://camo.githubusercontent.com/eb464a60a4a47f8b600aa71bfbc6aff3fe5c5392/68747470733a2f2f7261772e6769746875622e636f6d2f766f6f646f6f74696b69676f642f6c6f676f2e6a732f6d61737465722f6a73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8563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15616" y="2348880"/>
            <a:ext cx="25922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00" b="1" dirty="0" smtClean="0">
                <a:solidFill>
                  <a:srgbClr val="FFFF00"/>
                </a:solidFill>
              </a:rPr>
              <a:t>WE</a:t>
            </a:r>
            <a:endParaRPr lang="pt-BR" sz="10600" b="1" dirty="0">
              <a:solidFill>
                <a:srgbClr val="FFFF00"/>
              </a:solidFill>
            </a:endParaRPr>
          </a:p>
        </p:txBody>
      </p:sp>
      <p:sp>
        <p:nvSpPr>
          <p:cNvPr id="3" name="Coração 2"/>
          <p:cNvSpPr/>
          <p:nvPr/>
        </p:nvSpPr>
        <p:spPr>
          <a:xfrm>
            <a:off x="4139952" y="2564904"/>
            <a:ext cx="1440160" cy="1216878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4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Links Importantes:</a:t>
            </a:r>
            <a:endParaRPr lang="pt-BR" sz="4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2053" y="1844824"/>
            <a:ext cx="659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Documentação Oficial TypeScript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www.typescriptlang.org/docs/tutorial.html</a:t>
            </a:r>
            <a:r>
              <a:rPr lang="pt-BR" dirty="0" smtClean="0"/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3760" y="367757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Blog: Code4Coders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3"/>
              </a:rPr>
              <a:t>https://code4coders.wordpress.com/2017/01/11/conhecendo-typescript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7925" y="2782668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GitHub (demos – Rancho </a:t>
            </a:r>
            <a:r>
              <a:rPr lang="pt-BR" b="1" dirty="0" err="1" smtClean="0"/>
              <a:t>Dev</a:t>
            </a:r>
            <a:r>
              <a:rPr lang="pt-BR" b="1" dirty="0" smtClean="0"/>
              <a:t> 2017):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Link: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github.com/glaucia86/ranchodev2017-demos-ts</a:t>
            </a:r>
            <a:endParaRPr lang="pt-BR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184898" y="462177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Canal Youtube: Glaucia Lemos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www.youtube.com/user/l32759?sub_confirmation=1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4898" y="5465546"/>
            <a:ext cx="796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Udemy</a:t>
            </a:r>
            <a:r>
              <a:rPr lang="pt-BR" b="1" dirty="0" smtClean="0"/>
              <a:t> (Curso TypeScript):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</a:t>
            </a:r>
            <a:r>
              <a:rPr lang="pt-BR" dirty="0"/>
              <a:t>: </a:t>
            </a:r>
            <a:r>
              <a:rPr lang="pt-BR" dirty="0">
                <a:hlinkClick r:id="rId6"/>
              </a:rPr>
              <a:t>https://</a:t>
            </a:r>
            <a:r>
              <a:rPr lang="pt-BR" dirty="0" smtClean="0">
                <a:hlinkClick r:id="rId6"/>
              </a:rPr>
              <a:t>www.udemy.com/curso-typescript-para-desenvolvedores-c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180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2" name="Picture 4" descr="https://i0.wp.com/www.developermemes.com/wp-content/uploads/2014/07/Wastes-2-Hours-Debugging-Broken-Javascript-Missing-A-Curly-Brace-Developer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99" y="866073"/>
            <a:ext cx="3992001" cy="47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61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82053" y="29249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Dúvidas | Perguntas?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346530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pic>
        <p:nvPicPr>
          <p:cNvPr id="31746" name="Picture 2" descr="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304"/>
            <a:ext cx="9143999" cy="30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61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http://m.memegen.com/bvnps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08720"/>
            <a:ext cx="48768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71600" y="1196752"/>
            <a:ext cx="7704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&lt;script&gt;</a:t>
            </a:r>
          </a:p>
          <a:p>
            <a:r>
              <a:rPr lang="pt-BR" sz="3200" dirty="0" smtClean="0"/>
              <a:t>	for </a:t>
            </a:r>
            <a:r>
              <a:rPr lang="pt-BR" sz="3200" dirty="0"/>
              <a:t>(var i = 0; i &lt; 10; i++) {</a:t>
            </a:r>
          </a:p>
          <a:p>
            <a:r>
              <a:rPr lang="pt-BR" sz="3200" dirty="0" smtClean="0"/>
              <a:t>		(</a:t>
            </a:r>
            <a:r>
              <a:rPr lang="pt-BR" sz="3200" dirty="0"/>
              <a:t>function(x) {</a:t>
            </a:r>
          </a:p>
          <a:p>
            <a:r>
              <a:rPr lang="pt-BR" sz="3200" dirty="0" smtClean="0"/>
              <a:t>			window.setTimeout(function</a:t>
            </a:r>
            <a:r>
              <a:rPr lang="pt-BR" sz="3200" dirty="0"/>
              <a:t>() {</a:t>
            </a:r>
          </a:p>
          <a:p>
            <a:r>
              <a:rPr lang="pt-BR" sz="3200" dirty="0" smtClean="0"/>
              <a:t>			console.log(x</a:t>
            </a:r>
            <a:r>
              <a:rPr lang="pt-BR" sz="3200" dirty="0"/>
              <a:t>);</a:t>
            </a:r>
          </a:p>
          <a:p>
            <a:r>
              <a:rPr lang="pt-BR" sz="3200" dirty="0" smtClean="0"/>
              <a:t>			});</a:t>
            </a:r>
            <a:endParaRPr lang="pt-BR" sz="3200" dirty="0"/>
          </a:p>
          <a:p>
            <a:r>
              <a:rPr lang="pt-BR" sz="3200" dirty="0" smtClean="0"/>
              <a:t>		})(</a:t>
            </a:r>
            <a:r>
              <a:rPr lang="pt-BR" sz="3200" dirty="0"/>
              <a:t>i);</a:t>
            </a:r>
          </a:p>
          <a:p>
            <a:r>
              <a:rPr lang="pt-BR" sz="3200" dirty="0" smtClean="0"/>
              <a:t>	}</a:t>
            </a:r>
            <a:endParaRPr lang="pt-BR" sz="3200" dirty="0"/>
          </a:p>
          <a:p>
            <a:r>
              <a:rPr lang="pt-BR" sz="3200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E esse é o problema do Javascript.....</a:t>
            </a:r>
            <a:br>
              <a:rPr lang="pt-BR" sz="5400" dirty="0" smtClean="0"/>
            </a:br>
            <a:r>
              <a:rPr lang="pt-BR" sz="5400" dirty="0" smtClean="0"/>
              <a:t>Por isso que para alguns JavaScript é.....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00" name="Picture 8" descr="C:\Users\Glaucia\Downloads\downlo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88" y="1268760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23528" y="83671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Resumindo.....</a:t>
            </a:r>
            <a:endParaRPr lang="pt-BR" sz="4000" b="1" dirty="0"/>
          </a:p>
        </p:txBody>
      </p:sp>
      <p:pic>
        <p:nvPicPr>
          <p:cNvPr id="9" name="Picture 2" descr="https://conteudo.imguol.com.br/c/bol/fotos/2015/05/08/1-quarto-do-ursinho-se-procurar-bem-voce-vai-acabar-achando-o-wally-no-meio-dessa-tralha-1431124175062_956x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" y="2780928"/>
            <a:ext cx="3967068" cy="23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11560" y="229172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Javascript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04037" y="36066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Vs</a:t>
            </a:r>
            <a:endParaRPr lang="pt-BR" b="1" dirty="0"/>
          </a:p>
        </p:txBody>
      </p:sp>
      <p:pic>
        <p:nvPicPr>
          <p:cNvPr id="12" name="Picture 4" descr="Resultado de imagem para quarto arrum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33" y="2709978"/>
            <a:ext cx="4045782" cy="24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5499964" y="23186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68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673</TotalTime>
  <Words>595</Words>
  <Application>Microsoft Office PowerPoint</Application>
  <PresentationFormat>Apresentação na tela (4:3)</PresentationFormat>
  <Paragraphs>135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Glaucia Lemos</cp:lastModifiedBy>
  <cp:revision>114</cp:revision>
  <dcterms:created xsi:type="dcterms:W3CDTF">2017-04-18T14:11:12Z</dcterms:created>
  <dcterms:modified xsi:type="dcterms:W3CDTF">2017-09-16T15:49:53Z</dcterms:modified>
</cp:coreProperties>
</file>